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1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985" r:id="rId40"/>
    <p:sldId id="986" r:id="rId41"/>
    <p:sldId id="987" r:id="rId42"/>
    <p:sldId id="989" r:id="rId43"/>
    <p:sldId id="829" r:id="rId44"/>
    <p:sldId id="846" r:id="rId45"/>
    <p:sldId id="847" r:id="rId46"/>
    <p:sldId id="922" r:id="rId47"/>
    <p:sldId id="933" r:id="rId48"/>
    <p:sldId id="934" r:id="rId49"/>
    <p:sldId id="935" r:id="rId50"/>
    <p:sldId id="936" r:id="rId51"/>
    <p:sldId id="937" r:id="rId52"/>
    <p:sldId id="993" r:id="rId53"/>
    <p:sldId id="994" r:id="rId54"/>
    <p:sldId id="995" r:id="rId55"/>
    <p:sldId id="996" r:id="rId56"/>
    <p:sldId id="951" r:id="rId57"/>
    <p:sldId id="997" r:id="rId58"/>
    <p:sldId id="992" r:id="rId59"/>
    <p:sldId id="950" r:id="rId6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8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solidFill>
              <a:schemeClr val="tx1"/>
            </a:solidFill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102977"/>
              <a:gd name="adj2" fmla="val 3761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</a:p>
          <a:p>
            <a:pPr algn="ctr"/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7285702" y="2540416"/>
            <a:ext cx="2700000" cy="1540798"/>
          </a:xfrm>
          <a:prstGeom prst="wedgeRoundRectCallout">
            <a:avLst>
              <a:gd name="adj1" fmla="val -97817"/>
              <a:gd name="adj2" fmla="val 45271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</a:p>
          <a:p>
            <a:pPr algn="ctr"/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OK. How about adding this feature</a:t>
            </a:r>
          </a:p>
          <a:p>
            <a:pPr algn="ctr"/>
            <a:r>
              <a:rPr kumimoji="1"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test it?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324118" y="4629717"/>
            <a:ext cx="2700000" cy="1540800"/>
          </a:xfrm>
          <a:prstGeom prst="wedgeRoundRectCallout">
            <a:avLst>
              <a:gd name="adj1" fmla="val 118850"/>
              <a:gd name="adj2" fmla="val -2077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</a:p>
          <a:p>
            <a:pPr algn="ctr"/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We agree.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We can do it!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Failure detection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1week -&gt; 2 hours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Now all members have been writing tests (including Product Manager)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&lt;-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5230</TotalTime>
  <Words>1249</Words>
  <Application>Microsoft Macintosh PowerPoint</Application>
  <PresentationFormat>画面に合わせる (4:3)</PresentationFormat>
  <Paragraphs>366</Paragraphs>
  <Slides>58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69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Points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Points</vt:lpstr>
      <vt:lpstr>Result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8402</cp:revision>
  <cp:lastPrinted>2019-12-11T06:41:24Z</cp:lastPrinted>
  <dcterms:created xsi:type="dcterms:W3CDTF">2016-11-21T06:16:44Z</dcterms:created>
  <dcterms:modified xsi:type="dcterms:W3CDTF">2020-04-17T06:21:55Z</dcterms:modified>
</cp:coreProperties>
</file>